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2"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027" autoAdjust="0"/>
    <p:restoredTop sz="94660"/>
  </p:normalViewPr>
  <p:slideViewPr>
    <p:cSldViewPr snapToGrid="0">
      <p:cViewPr varScale="1">
        <p:scale>
          <a:sx n="67" d="100"/>
          <a:sy n="67" d="100"/>
        </p:scale>
        <p:origin x="-138" y="-23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188955042"/>
      </p:ext>
    </p:extLst>
  </p:cSld>
  <p:clrMapOvr>
    <a:masterClrMapping/>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893864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410458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17359F-EAB6-4D21-999C-013BCD5D9A74}"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716504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17359F-EAB6-4D21-999C-013BCD5D9A74}" type="datetimeFigureOut">
              <a:rPr lang="en-US" smtClean="0"/>
              <a:pPr/>
              <a:t>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30088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499059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3204971174"/>
      </p:ext>
    </p:extLst>
  </p:cSld>
  <p:clrMapOvr>
    <a:masterClrMapping/>
  </p:clrMapOvr>
  <p:extLst>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2195452451"/>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17359F-EAB6-4D21-999C-013BCD5D9A74}"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254191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17359F-EAB6-4D21-999C-013BCD5D9A74}"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237318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3899370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1839992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4085374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410117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408629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2088008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17359F-EAB6-4D21-999C-013BCD5D9A74}"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1391333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517359F-EAB6-4D21-999C-013BCD5D9A74}" type="datetimeFigureOut">
              <a:rPr lang="en-US" smtClean="0"/>
              <a:pPr/>
              <a:t>3/1/2018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62EF3F9-0BDB-42D8-AC4E-A7C19B65D3DE}" type="slidenum">
              <a:rPr lang="en-US" smtClean="0"/>
              <a:pPr/>
              <a:t>‹#›</a:t>
            </a:fld>
            <a:endParaRPr lang="en-US"/>
          </a:p>
        </p:txBody>
      </p:sp>
    </p:spTree>
    <p:extLst>
      <p:ext uri="{BB962C8B-B14F-4D97-AF65-F5344CB8AC3E}">
        <p14:creationId xmlns:p14="http://schemas.microsoft.com/office/powerpoint/2010/main" xmlns="" val="403744553"/>
      </p:ext>
    </p:extLst>
  </p:cSld>
  <p:clrMap bg1="dk1" tx1="lt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1413" y="528638"/>
            <a:ext cx="9905998" cy="4268830"/>
          </a:xfrm>
        </p:spPr>
        <p:txBody>
          <a:bodyPr>
            <a:normAutofit/>
          </a:bodyPr>
          <a:lstStyle/>
          <a:p>
            <a:pPr algn="ct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If Trump really wants to Unify the American Culture, He should fund the Public Broadcasting. </a:t>
            </a: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https</a:t>
            </a:r>
            <a:r>
              <a:rPr lang="en-US" sz="2800" b="1" dirty="0" smtClean="0">
                <a:latin typeface="Times New Roman" panose="02020603050405020304" pitchFamily="18" charset="0"/>
                <a:cs typeface="Times New Roman" panose="02020603050405020304" pitchFamily="18" charset="0"/>
              </a:rPr>
              <a:t>://www.washingtonpost.com/news/act-four/wp/2017/03/16/if-trump-really-wants-to-unify-american-culture-he-should-fund-public-broadcasting/?utm_term=.761f864c4d33</a:t>
            </a:r>
            <a:endParaRPr lang="en-US"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9919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dirty="0">
                <a:latin typeface="Times New Roman" panose="02020603050405020304" pitchFamily="18" charset="0"/>
                <a:cs typeface="Times New Roman" panose="02020603050405020304" pitchFamily="18" charset="0"/>
              </a:rPr>
              <a:t>Summary and response of the story.</a:t>
            </a:r>
            <a:endParaRPr lang="en-US" dirty="0"/>
          </a:p>
        </p:txBody>
      </p:sp>
      <p:sp>
        <p:nvSpPr>
          <p:cNvPr id="4" name="Content Placeholder 3"/>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article asserts that unity </a:t>
            </a:r>
            <a:r>
              <a:rPr lang="en-US" dirty="0" smtClean="0">
                <a:latin typeface="Times New Roman" panose="02020603050405020304" pitchFamily="18" charset="0"/>
                <a:cs typeface="Times New Roman" panose="02020603050405020304" pitchFamily="18" charset="0"/>
              </a:rPr>
              <a:t>is </a:t>
            </a:r>
            <a:r>
              <a:rPr lang="en-US" dirty="0" smtClean="0">
                <a:latin typeface="Times New Roman" panose="02020603050405020304" pitchFamily="18" charset="0"/>
                <a:cs typeface="Times New Roman" panose="02020603050405020304" pitchFamily="18" charset="0"/>
              </a:rPr>
              <a:t>central aspect  of the American’s culture which should be upheld and promoted.</a:t>
            </a:r>
          </a:p>
          <a:p>
            <a:r>
              <a:rPr lang="en-US" dirty="0" smtClean="0">
                <a:latin typeface="Times New Roman" panose="02020603050405020304" pitchFamily="18" charset="0"/>
                <a:cs typeface="Times New Roman" panose="02020603050405020304" pitchFamily="18" charset="0"/>
              </a:rPr>
              <a:t> Recently</a:t>
            </a:r>
            <a:r>
              <a:rPr lang="en-US" dirty="0">
                <a:latin typeface="Times New Roman" panose="02020603050405020304" pitchFamily="18" charset="0"/>
                <a:cs typeface="Times New Roman" panose="02020603050405020304" pitchFamily="18" charset="0"/>
              </a:rPr>
              <a:t>, at the conservative political conference, Stephen </a:t>
            </a:r>
            <a:r>
              <a:rPr lang="en-US" dirty="0" err="1">
                <a:latin typeface="Times New Roman" panose="02020603050405020304" pitchFamily="18" charset="0"/>
                <a:cs typeface="Times New Roman" panose="02020603050405020304" pitchFamily="18" charset="0"/>
              </a:rPr>
              <a:t>Bannon</a:t>
            </a:r>
            <a:r>
              <a:rPr lang="en-US" dirty="0">
                <a:latin typeface="Times New Roman" panose="02020603050405020304" pitchFamily="18" charset="0"/>
                <a:cs typeface="Times New Roman" panose="02020603050405020304" pitchFamily="18" charset="0"/>
              </a:rPr>
              <a:t> outlines facts which he believed to be the unifying factors behind Trump’s Conquest. </a:t>
            </a:r>
          </a:p>
          <a:p>
            <a:r>
              <a:rPr lang="en-US" dirty="0">
                <a:latin typeface="Times New Roman" panose="02020603050405020304" pitchFamily="18" charset="0"/>
                <a:cs typeface="Times New Roman" panose="02020603050405020304" pitchFamily="18" charset="0"/>
              </a:rPr>
              <a:t>He advanced that America is a nation endowed with a stable economy and good culture worth to conserve.</a:t>
            </a:r>
          </a:p>
          <a:p>
            <a:r>
              <a:rPr lang="en-US" dirty="0">
                <a:latin typeface="Times New Roman" panose="02020603050405020304" pitchFamily="18" charset="0"/>
                <a:cs typeface="Times New Roman" panose="02020603050405020304" pitchFamily="18" charset="0"/>
              </a:rPr>
              <a:t>Trump government provided sufficient confirmation of its </a:t>
            </a:r>
            <a:r>
              <a:rPr lang="en-US" dirty="0" smtClean="0">
                <a:latin typeface="Times New Roman" panose="02020603050405020304" pitchFamily="18" charset="0"/>
                <a:cs typeface="Times New Roman" panose="02020603050405020304" pitchFamily="18" charset="0"/>
              </a:rPr>
              <a:t>un-seriousness </a:t>
            </a:r>
            <a:r>
              <a:rPr lang="en-US" dirty="0">
                <a:latin typeface="Times New Roman" panose="02020603050405020304" pitchFamily="18" charset="0"/>
                <a:cs typeface="Times New Roman" panose="02020603050405020304" pitchFamily="18" charset="0"/>
              </a:rPr>
              <a:t>and incompetence when focusing on the commitment to its stated agenda.</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298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Implementing travel ban and eliminating federal funding for the National endowments of Arts and Humanities would challenge the unified national culture. </a:t>
            </a:r>
          </a:p>
          <a:p>
            <a:r>
              <a:rPr lang="en-US" dirty="0">
                <a:latin typeface="Times New Roman" panose="02020603050405020304" pitchFamily="18" charset="0"/>
                <a:cs typeface="Times New Roman" panose="02020603050405020304" pitchFamily="18" charset="0"/>
              </a:rPr>
              <a:t>Our good nation should not focus on the aspects of immigration and western civilization; rather, it should show concern to different believes of different people.</a:t>
            </a:r>
          </a:p>
          <a:p>
            <a:r>
              <a:rPr lang="en-US" dirty="0">
                <a:latin typeface="Times New Roman" panose="02020603050405020304" pitchFamily="18" charset="0"/>
                <a:cs typeface="Times New Roman" panose="02020603050405020304" pitchFamily="18" charset="0"/>
              </a:rPr>
              <a:t>Cultural literacy is the only secret to national cohesion. It gives Americans access to the common set of core concepts.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98054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cannons of cultural literacy should be subject to change over time. This will provide accommodation for emerging cultures in our nation.</a:t>
            </a:r>
          </a:p>
          <a:p>
            <a:r>
              <a:rPr lang="en-US" dirty="0">
                <a:latin typeface="Times New Roman" panose="02020603050405020304" pitchFamily="18" charset="0"/>
                <a:cs typeface="Times New Roman" panose="02020603050405020304" pitchFamily="18" charset="0"/>
              </a:rPr>
              <a:t>The National Endowment for Arts and Humanities should never be abolished. They supply Americans with essential information and ideas.</a:t>
            </a:r>
          </a:p>
          <a:p>
            <a:r>
              <a:rPr lang="en-US" dirty="0">
                <a:latin typeface="Times New Roman" panose="02020603050405020304" pitchFamily="18" charset="0"/>
                <a:cs typeface="Times New Roman" panose="02020603050405020304" pitchFamily="18" charset="0"/>
              </a:rPr>
              <a:t>Corporation of Public Broadcasting provides brilliant support to the creation of content which is important for our culture.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04482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Public Broadcasting Service generates important and commercial-free learning programs for children with concepts of nature and science, arts, and performance and history programming and public affairs which are quite informative to our children. This helps in culture progression.</a:t>
            </a:r>
          </a:p>
          <a:p>
            <a:r>
              <a:rPr lang="en-US" dirty="0">
                <a:latin typeface="Times New Roman" panose="02020603050405020304" pitchFamily="18" charset="0"/>
                <a:cs typeface="Times New Roman" panose="02020603050405020304" pitchFamily="18" charset="0"/>
              </a:rPr>
              <a:t>Public Broadcasting Services reduces cultural fragmentation in America by reducing the cost of subscription programs. </a:t>
            </a:r>
          </a:p>
          <a:p>
            <a:r>
              <a:rPr lang="en-US" dirty="0">
                <a:latin typeface="Times New Roman" panose="02020603050405020304" pitchFamily="18" charset="0"/>
                <a:cs typeface="Times New Roman" panose="02020603050405020304" pitchFamily="18" charset="0"/>
              </a:rPr>
              <a:t>Trump’s and </a:t>
            </a:r>
            <a:r>
              <a:rPr lang="en-US" dirty="0" err="1">
                <a:latin typeface="Times New Roman" panose="02020603050405020304" pitchFamily="18" charset="0"/>
                <a:cs typeface="Times New Roman" panose="02020603050405020304" pitchFamily="18" charset="0"/>
              </a:rPr>
              <a:t>Bannon’s</a:t>
            </a:r>
            <a:r>
              <a:rPr lang="en-US" dirty="0">
                <a:latin typeface="Times New Roman" panose="02020603050405020304" pitchFamily="18" charset="0"/>
                <a:cs typeface="Times New Roman" panose="02020603050405020304" pitchFamily="18" charset="0"/>
              </a:rPr>
              <a:t> interests may lead to the growth of cultural polarization and cultural fragmentation.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25966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Our administration needs to establish a genuine national culture for national cohesion other than nurturing multi-racism and cultural diversity.</a:t>
            </a:r>
          </a:p>
          <a:p>
            <a:r>
              <a:rPr lang="en-US" dirty="0">
                <a:latin typeface="Times New Roman" panose="02020603050405020304" pitchFamily="18" charset="0"/>
                <a:cs typeface="Times New Roman" panose="02020603050405020304" pitchFamily="18" charset="0"/>
              </a:rPr>
              <a:t>President Trump and his administration should aim to reach all Americans, and avoid chauvinistic misunderstandings and ensure a compelling and high-quality content which pleads with all Americans in the different political fields. </a:t>
            </a:r>
          </a:p>
          <a:p>
            <a:r>
              <a:rPr lang="en-US" dirty="0">
                <a:latin typeface="Times New Roman" panose="02020603050405020304" pitchFamily="18" charset="0"/>
                <a:cs typeface="Times New Roman" panose="02020603050405020304" pitchFamily="18" charset="0"/>
              </a:rPr>
              <a:t>The federal government must accurately depict a sign of understanding to the public broadcasting system through its effective roles and responsibilities in propelling national unity.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43122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latin typeface="Times New Roman" panose="02020603050405020304" pitchFamily="18" charset="0"/>
                <a:cs typeface="Times New Roman" panose="02020603050405020304" pitchFamily="18" charset="0"/>
              </a:rPr>
              <a:t>Video.</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43038"/>
            <a:ext cx="8946541" cy="4805361"/>
          </a:xfrm>
        </p:spPr>
        <p:txBody>
          <a:bodyPr/>
          <a:lstStyle/>
          <a:p>
            <a:pPr marL="0" indent="0" algn="ctr">
              <a:buNone/>
            </a:pPr>
            <a:r>
              <a:rPr lang="en-US" dirty="0" smtClean="0">
                <a:latin typeface="Times New Roman" panose="02020603050405020304" pitchFamily="18" charset="0"/>
                <a:cs typeface="Times New Roman" panose="02020603050405020304" pitchFamily="18" charset="0"/>
              </a:rPr>
              <a:t>https</a:t>
            </a:r>
            <a:r>
              <a:rPr lang="en-US" dirty="0">
                <a:latin typeface="Times New Roman" panose="02020603050405020304" pitchFamily="18" charset="0"/>
                <a:cs typeface="Times New Roman" panose="02020603050405020304" pitchFamily="18" charset="0"/>
              </a:rPr>
              <a:t>://www.youtube.com/watch?v=B2P_XkZOJaU.</a:t>
            </a:r>
          </a:p>
          <a:p>
            <a:pPr marL="0" indent="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47911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latin typeface="Times New Roman" panose="02020603050405020304" pitchFamily="18" charset="0"/>
                <a:cs typeface="Times New Roman" panose="02020603050405020304" pitchFamily="18" charset="0"/>
              </a:rPr>
              <a:t>Work Cited.</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ctr">
              <a:buNone/>
            </a:pPr>
            <a:r>
              <a:rPr lang="en-US" dirty="0">
                <a:latin typeface="Times New Roman" panose="02020603050405020304" pitchFamily="18" charset="0"/>
                <a:cs typeface="Times New Roman" panose="02020603050405020304" pitchFamily="18" charset="0"/>
              </a:rPr>
              <a:t>Alyssa, Rosenberg. </a:t>
            </a:r>
            <a:r>
              <a:rPr lang="en-US" i="1" dirty="0">
                <a:latin typeface="Times New Roman" panose="02020603050405020304" pitchFamily="18" charset="0"/>
                <a:cs typeface="Times New Roman" panose="02020603050405020304" pitchFamily="18" charset="0"/>
              </a:rPr>
              <a:t>If Trump really wants to unify American culture, he should fund public broadcasting. </a:t>
            </a:r>
            <a:r>
              <a:rPr lang="en-US" dirty="0">
                <a:latin typeface="Times New Roman" panose="02020603050405020304" pitchFamily="18" charset="0"/>
                <a:cs typeface="Times New Roman" panose="02020603050405020304" pitchFamily="18" charset="0"/>
              </a:rPr>
              <a:t>The Washington Posts, 2018.</a:t>
            </a:r>
          </a:p>
          <a:p>
            <a:pPr marL="0" indent="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850935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115</TotalTime>
  <Words>418</Words>
  <Application>Microsoft Office PowerPoint</Application>
  <PresentationFormat>Custom</PresentationFormat>
  <Paragraphs>26</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vt:lpstr>
      <vt:lpstr>  If Trump really wants to Unify the American Culture, He should fund the Public Broadcasting.    https://www.washingtonpost.com/news/act-four/wp/2017/03/16/if-trump-really-wants-to-unify-american-culture-he-should-fund-public-broadcasting/?utm_term=.761f864c4d33</vt:lpstr>
      <vt:lpstr>Summary and response of the story.</vt:lpstr>
      <vt:lpstr> </vt:lpstr>
      <vt:lpstr> </vt:lpstr>
      <vt:lpstr> </vt:lpstr>
      <vt:lpstr> </vt:lpstr>
      <vt:lpstr>Video.</vt:lpstr>
      <vt:lpstr>Work Cited.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Trump really wants to Unify the American Culture, He should fund the Public Broadcasting</dc:title>
  <dc:creator>user</dc:creator>
  <cp:lastModifiedBy>ADM</cp:lastModifiedBy>
  <cp:revision>5</cp:revision>
  <dcterms:created xsi:type="dcterms:W3CDTF">2018-03-01T15:59:02Z</dcterms:created>
  <dcterms:modified xsi:type="dcterms:W3CDTF">2018-03-01T17:55:48Z</dcterms:modified>
</cp:coreProperties>
</file>